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98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768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57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1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556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94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37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565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92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57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00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5021-2D6D-4EA8-BB91-9CD6E3ABA0F4}" type="datetimeFigureOut">
              <a:rPr lang="vi-VN" smtClean="0"/>
              <a:t>10/09/2020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E7A8-2C08-4568-A2B3-60AF3EBD0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893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751927" y="1360488"/>
            <a:ext cx="7698359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000" b="1" i="1" u="sng" dirty="0" smtClean="0">
                <a:solidFill>
                  <a:srgbClr val="FF0000"/>
                </a:solidFill>
                <a:latin typeface="VNI-Avo" pitchFamily="2" charset="0"/>
              </a:rPr>
              <a:t>	Keå chuyeän</a:t>
            </a:r>
          </a:p>
          <a:p>
            <a:r>
              <a:rPr lang="vi-VN" sz="8000" b="1" dirty="0" smtClean="0">
                <a:solidFill>
                  <a:srgbClr val="0000FF"/>
                </a:solidFill>
                <a:latin typeface="VNI-Avo" pitchFamily="2" charset="0"/>
              </a:rPr>
              <a:t>Baïn cuøng lôùp</a:t>
            </a:r>
            <a:endParaRPr lang="en-US" sz="8000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529858" y="771056"/>
            <a:ext cx="7698359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000" b="1" dirty="0" smtClean="0">
                <a:solidFill>
                  <a:srgbClr val="0000FF"/>
                </a:solidFill>
                <a:latin typeface="VNI-Avo" pitchFamily="2" charset="0"/>
              </a:rPr>
              <a:t>Baïn cuøng lôùp</a:t>
            </a:r>
            <a:endParaRPr lang="en-US" sz="8000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41" y="2934347"/>
            <a:ext cx="2978812" cy="3975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096"/>
            <a:ext cx="2978812" cy="3975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54" y="2934348"/>
            <a:ext cx="2978812" cy="3975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90" y="2934348"/>
            <a:ext cx="2978812" cy="39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5" y="58209"/>
            <a:ext cx="5094514" cy="67997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9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49" y="-45815"/>
            <a:ext cx="5211599" cy="69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4" y="3922"/>
            <a:ext cx="5174335" cy="69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6" y="-205383"/>
            <a:ext cx="5292001" cy="70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THUTHAO</cp:lastModifiedBy>
  <cp:revision>1</cp:revision>
  <dcterms:created xsi:type="dcterms:W3CDTF">2020-09-06T11:01:12Z</dcterms:created>
  <dcterms:modified xsi:type="dcterms:W3CDTF">2020-09-10T15:37:09Z</dcterms:modified>
</cp:coreProperties>
</file>